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4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0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2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3180-E886-471B-A16E-F6B7ADB2C560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FE20-B2EC-482F-8997-ABFE4AC16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8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8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7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1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5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2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Tamra Schultz</dc:creator>
  <cp:lastModifiedBy>Tamra Schultz</cp:lastModifiedBy>
  <cp:revision>1</cp:revision>
  <dcterms:created xsi:type="dcterms:W3CDTF">2014-09-17T19:56:21Z</dcterms:created>
  <dcterms:modified xsi:type="dcterms:W3CDTF">2014-09-17T19:57:03Z</dcterms:modified>
</cp:coreProperties>
</file>