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5E6"/>
          </a:solidFill>
        </a:fill>
      </a:tcStyle>
    </a:wholeTbl>
    <a:band2H>
      <a:tcTxStyle b="def" i="def"/>
      <a:tcStyle>
        <a:tcBdr/>
        <a:fill>
          <a:solidFill>
            <a:srgbClr val="E6EBF3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E4CA"/>
          </a:solidFill>
        </a:fill>
      </a:tcStyle>
    </a:wholeTbl>
    <a:band2H>
      <a:tcTxStyle b="def" i="def"/>
      <a:tcStyle>
        <a:tcBdr/>
        <a:fill>
          <a:solidFill>
            <a:srgbClr val="E7F2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CCBD6"/>
          </a:solidFill>
        </a:fill>
      </a:tcStyle>
    </a:wholeTbl>
    <a:band2H>
      <a:tcTxStyle b="def" i="def"/>
      <a:tcStyle>
        <a:tcBdr/>
        <a:fill>
          <a:solidFill>
            <a:srgbClr val="F6E7E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  <a:lvl2pPr marL="777875" indent="-333375" algn="ctr">
              <a:spcBef>
                <a:spcPts val="0"/>
              </a:spcBef>
              <a:defRPr i="1" sz="2400"/>
            </a:lvl2pPr>
            <a:lvl3pPr marL="1222375" indent="-333375" algn="ctr">
              <a:spcBef>
                <a:spcPts val="0"/>
              </a:spcBef>
              <a:defRPr i="1" sz="2400"/>
            </a:lvl3pPr>
            <a:lvl4pPr marL="1666875" indent="-333375" algn="ctr">
              <a:spcBef>
                <a:spcPts val="0"/>
              </a:spcBef>
              <a:defRPr i="1" sz="2400"/>
            </a:lvl4pPr>
            <a:lvl5pPr marL="2111375" indent="-333375" algn="ctr">
              <a:spcBef>
                <a:spcPts val="0"/>
              </a:spcBef>
              <a:defRPr i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/>
          <p:nvPr>
            <p:ph type="body" sz="quarter" idx="13"/>
          </p:nvPr>
        </p:nvSpPr>
        <p:spPr>
          <a:xfrm>
            <a:off x="1270000" y="4308599"/>
            <a:ext cx="10464800" cy="609777"/>
          </a:xfrm>
          <a:prstGeom prst="rect">
            <a:avLst/>
          </a:prstGeom>
        </p:spPr>
        <p:txBody>
          <a:bodyPr/>
          <a:lstStyle/>
          <a:p>
            <a:pPr marL="0" indent="0" algn="ctr" defTabSz="572516">
              <a:spcBef>
                <a:spcPts val="0"/>
              </a:spcBef>
              <a:buSzTx/>
              <a:buNone/>
              <a:defRPr sz="3332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19250" y="673100"/>
            <a:ext cx="9758017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8918"/>
            <a:ext cx="5334002" cy="82169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1" name="Proj22_39.png" descr="Proj22_3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5" name="Slide2.png" descr="Slid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9" name="Slide3.png" descr="Slid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3" name="Slide4.png" descr="Slid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7" name="Slide5.png" descr="Slid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1" name="Blank.png" descr="Blan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